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66" r:id="rId8"/>
    <p:sldId id="267" r:id="rId9"/>
    <p:sldId id="272" r:id="rId10"/>
    <p:sldId id="269" r:id="rId11"/>
    <p:sldId id="270" r:id="rId12"/>
    <p:sldId id="268" r:id="rId13"/>
    <p:sldId id="271" r:id="rId14"/>
    <p:sldId id="261" r:id="rId15"/>
    <p:sldId id="262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1" autoAdjust="0"/>
    <p:restoredTop sz="94660"/>
  </p:normalViewPr>
  <p:slideViewPr>
    <p:cSldViewPr>
      <p:cViewPr varScale="1">
        <p:scale>
          <a:sx n="71" d="100"/>
          <a:sy n="71" d="100"/>
        </p:scale>
        <p:origin x="8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11552" y="4043073"/>
            <a:ext cx="866706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교내 커뮤니티 사이트 </a:t>
            </a:r>
            <a:endParaRPr lang="en-US" sz="6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04702" y="8431132"/>
            <a:ext cx="10319440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kern="0" spc="-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HELuxGoR" pitchFamily="34" charset="0"/>
              </a:rPr>
              <a:t>양경민</a:t>
            </a:r>
            <a:endParaRPr lang="en-US" altLang="ko-KR" sz="3200" kern="0" spc="-1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HELuxGoR" pitchFamily="34" charset="0"/>
            </a:endParaRPr>
          </a:p>
          <a:p>
            <a:endParaRPr lang="en-US" altLang="ko-KR" sz="3200" kern="0" spc="-1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HELuxGoR" pitchFamily="34" charset="0"/>
            </a:endParaRPr>
          </a:p>
          <a:p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Email: mi568977@naver.com</a:t>
            </a:r>
            <a:endParaRPr lang="en-US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3653139D-7337-E495-6D37-CAAAAA97AA0A}"/>
              </a:ext>
            </a:extLst>
          </p:cNvPr>
          <p:cNvSpPr txBox="1"/>
          <p:nvPr/>
        </p:nvSpPr>
        <p:spPr>
          <a:xfrm>
            <a:off x="4098567" y="3325441"/>
            <a:ext cx="110292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</a:t>
            </a:r>
            <a:endParaRPr 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쪽지 보내기 기능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486BF9-20C4-37C7-BE20-856CB5DBB3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 t="37272" r="23440" b="11675"/>
          <a:stretch/>
        </p:blipFill>
        <p:spPr>
          <a:xfrm>
            <a:off x="822175" y="2497333"/>
            <a:ext cx="7483626" cy="442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45B76F-C5C4-B62B-0B48-E9A625EEFF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50000" r="22222" b="24816"/>
          <a:stretch/>
        </p:blipFill>
        <p:spPr>
          <a:xfrm>
            <a:off x="880667" y="7149906"/>
            <a:ext cx="7425134" cy="2015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916512-1F5C-AE02-3C29-7CDFF1799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254464"/>
            <a:ext cx="7071181" cy="66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3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분실물 신청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D3D150-6403-5225-3EE7-20651E4121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43611" r="24075" b="14051"/>
          <a:stretch/>
        </p:blipFill>
        <p:spPr>
          <a:xfrm>
            <a:off x="11506202" y="5773598"/>
            <a:ext cx="6096000" cy="3058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0F939B-39DD-5D95-8F7A-34B7AD009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0" y="2689186"/>
            <a:ext cx="10125951" cy="54879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652F71-C870-3C16-9C7D-D78D908C1C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50555" r="23148" b="18059"/>
          <a:stretch/>
        </p:blipFill>
        <p:spPr>
          <a:xfrm>
            <a:off x="8610602" y="2088531"/>
            <a:ext cx="8991600" cy="3228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48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페이지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14566-0715-1AC4-2C92-0DF180CFD6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6199" r="36111" b="78680"/>
          <a:stretch/>
        </p:blipFill>
        <p:spPr>
          <a:xfrm>
            <a:off x="667952" y="2435007"/>
            <a:ext cx="4572000" cy="155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6B1F5-DD93-3D6B-56B6-C5F9EFD38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40789" r="22508" b="12494"/>
          <a:stretch/>
        </p:blipFill>
        <p:spPr>
          <a:xfrm>
            <a:off x="647700" y="4166743"/>
            <a:ext cx="9067800" cy="4805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B67BB0-7569-3435-2344-F44B6D4BB5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50555" r="22223" b="26713"/>
          <a:stretch/>
        </p:blipFill>
        <p:spPr>
          <a:xfrm>
            <a:off x="8772820" y="5400434"/>
            <a:ext cx="9067800" cy="2338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915FA788-B7F7-3293-4380-FE4618EE204B}"/>
              </a:ext>
            </a:extLst>
          </p:cNvPr>
          <p:cNvSpPr txBox="1"/>
          <p:nvPr/>
        </p:nvSpPr>
        <p:spPr>
          <a:xfrm>
            <a:off x="2953952" y="1889164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 공지사항 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80744F-CB44-E67D-07BF-A1084F764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26" y="2119996"/>
            <a:ext cx="4841887" cy="26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0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95D64B-3F42-C635-F7FD-9D100D1EF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5" y="2020568"/>
            <a:ext cx="12586347" cy="6998060"/>
          </a:xfrm>
          <a:prstGeom prst="rect">
            <a:avLst/>
          </a:prstGeom>
        </p:spPr>
      </p:pic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FD4F5F-0C90-CC9D-5D5B-F3A858E4F5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t="8821" r="8333" b="4770"/>
          <a:stretch/>
        </p:blipFill>
        <p:spPr>
          <a:xfrm>
            <a:off x="9309450" y="2036519"/>
            <a:ext cx="8433046" cy="527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3626" y="262927"/>
            <a:ext cx="17523981" cy="415214"/>
            <a:chOff x="463626" y="262927"/>
            <a:chExt cx="17523981" cy="415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Object 16"/>
            <p:cNvSpPr txBox="1"/>
            <p:nvPr/>
          </p:nvSpPr>
          <p:spPr>
            <a:xfrm>
              <a:off x="463626" y="262927"/>
              <a:ext cx="16246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04. Contents</a:t>
              </a:r>
              <a:endParaRPr 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4" name="Object 14">
            <a:extLst>
              <a:ext uri="{FF2B5EF4-FFF2-40B4-BE49-F238E27FC236}">
                <a16:creationId xmlns:a16="http://schemas.microsoft.com/office/drawing/2014/main" id="{5251829F-7DBE-71CC-243E-280A2B5ACFC2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5BB3E4-E4D0-1B6B-EA6C-6FFD4DC4C720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63B876E7-17DE-1BB4-44F1-B70D7710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8" name="Object 16">
            <a:extLst>
              <a:ext uri="{FF2B5EF4-FFF2-40B4-BE49-F238E27FC236}">
                <a16:creationId xmlns:a16="http://schemas.microsoft.com/office/drawing/2014/main" id="{A4B57EA8-90D8-CFB9-A2AE-4BA4315F7DC3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기대 효과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Object 22">
            <a:extLst>
              <a:ext uri="{FF2B5EF4-FFF2-40B4-BE49-F238E27FC236}">
                <a16:creationId xmlns:a16="http://schemas.microsoft.com/office/drawing/2014/main" id="{B9CCB3EA-B325-35FD-626F-24D0FA9BBDB1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04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62565FE-3904-D92E-99D7-C830D8E88174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8AB9960-0E51-F29D-03E7-B4E5C60D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A136D9CE-7908-2081-FC60-204994AE9F74}"/>
              </a:ext>
            </a:extLst>
          </p:cNvPr>
          <p:cNvSpPr txBox="1"/>
          <p:nvPr/>
        </p:nvSpPr>
        <p:spPr>
          <a:xfrm>
            <a:off x="1351715" y="2858453"/>
            <a:ext cx="13096424" cy="4275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커뮤니티의 활성화로 친목과 소속감을 강화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학생들 간의 교류와 친목을 도모하는 장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좋은 커뮤니티 형성으로 학생들의 학업적 성취와 개인적 성장을 촉진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학생들 간의 지식과 학습의 경험을 </a:t>
            </a:r>
            <a:r>
              <a:rPr lang="ko-KR" altLang="en-US" sz="28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공유함으로서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학업적 성취도 상승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내용 및 공부 팁 공유 가능</a:t>
            </a:r>
            <a:endParaRPr lang="en-US" altLang="ko-KR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51294" y="3806612"/>
            <a:ext cx="1102926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Bebas" pitchFamily="34" charset="0"/>
              </a:rPr>
              <a:t>감사합니다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6D4E59DB-31E0-2F63-1ADC-21F38F06F7DF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503614" y="3165296"/>
            <a:ext cx="8121170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a</a:t>
            </a:r>
          </a:p>
          <a:p>
            <a:r>
              <a:rPr lang="en-US" sz="6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presentation</a:t>
            </a:r>
          </a:p>
          <a:p>
            <a:r>
              <a:rPr lang="en-US" sz="6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About</a:t>
            </a:r>
          </a:p>
          <a:p>
            <a:endParaRPr lang="en-US" sz="60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Bebas" pitchFamily="34" charset="0"/>
            </a:endParaRPr>
          </a:p>
          <a:p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Object 23"/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C4DCA96C-9319-C213-0A0F-E1E9478A691B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2F0B3C3-3F30-77AB-AD89-E2F30C4DE28F}"/>
              </a:ext>
            </a:extLst>
          </p:cNvPr>
          <p:cNvSpPr txBox="1"/>
          <p:nvPr/>
        </p:nvSpPr>
        <p:spPr>
          <a:xfrm>
            <a:off x="8642830" y="2476500"/>
            <a:ext cx="8121170" cy="6786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1	</a:t>
            </a:r>
            <a:r>
              <a:rPr lang="ko-KR" altLang="en-US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프로젝트 개요</a:t>
            </a:r>
            <a:endParaRPr lang="en-US" altLang="ko-KR" sz="36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Bebas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2	</a:t>
            </a:r>
            <a:r>
              <a:rPr lang="ko-KR" altLang="en-US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웹 사이트 및 </a:t>
            </a:r>
            <a:r>
              <a:rPr lang="en-US" altLang="ko-KR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DB </a:t>
            </a:r>
            <a:r>
              <a:rPr lang="ko-KR" altLang="en-US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설계</a:t>
            </a:r>
            <a:endParaRPr lang="en-US" altLang="ko-KR" sz="36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Bebas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3	</a:t>
            </a:r>
            <a:r>
              <a:rPr lang="ko-KR" altLang="en-US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altLang="ko-KR" sz="36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Bebas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4	</a:t>
            </a:r>
            <a:r>
              <a:rPr lang="ko-KR" altLang="en-US" sz="36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기대 효과</a:t>
            </a:r>
            <a:endParaRPr lang="en-US" sz="36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Bebas" pitchFamily="34" charset="0"/>
            </a:endParaRPr>
          </a:p>
          <a:p>
            <a:pPr>
              <a:lnSpc>
                <a:spcPct val="250000"/>
              </a:lnSpc>
            </a:pPr>
            <a:endParaRPr lang="en-US" sz="3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957514-7D4B-450E-F935-BD829B11C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10" y="2466166"/>
            <a:ext cx="12574990" cy="8239934"/>
          </a:xfrm>
          <a:prstGeom prst="rect">
            <a:avLst/>
          </a:prstGeom>
        </p:spPr>
      </p:pic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1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Light" pitchFamily="34" charset="0"/>
              </a:rPr>
              <a:t>프로젝트 개요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01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45" name="Object 14">
            <a:extLst>
              <a:ext uri="{FF2B5EF4-FFF2-40B4-BE49-F238E27FC236}">
                <a16:creationId xmlns:a16="http://schemas.microsoft.com/office/drawing/2014/main" id="{CF404F1C-C07C-C000-DE26-A5CF27AAA0DA}"/>
              </a:ext>
            </a:extLst>
          </p:cNvPr>
          <p:cNvSpPr txBox="1"/>
          <p:nvPr/>
        </p:nvSpPr>
        <p:spPr>
          <a:xfrm>
            <a:off x="864303" y="2124335"/>
            <a:ext cx="259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기획 의도</a:t>
            </a:r>
            <a:endParaRPr lang="en-US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Object 14">
            <a:extLst>
              <a:ext uri="{FF2B5EF4-FFF2-40B4-BE49-F238E27FC236}">
                <a16:creationId xmlns:a16="http://schemas.microsoft.com/office/drawing/2014/main" id="{91BAEBB6-5D00-82AA-08FD-75CB208480D3}"/>
              </a:ext>
            </a:extLst>
          </p:cNvPr>
          <p:cNvSpPr txBox="1"/>
          <p:nvPr/>
        </p:nvSpPr>
        <p:spPr>
          <a:xfrm>
            <a:off x="1255680" y="2705100"/>
            <a:ext cx="16211336" cy="964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커뮤니티를 위한 어플리케이션이 존재하지만 어플을 설치해야만 사용가능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개인이 글을 게시하는 기능만 존재하기 때문에 여러 편리기능을 추가하여 웹사이트 기획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A36F6596-8926-06B4-0EC0-322E41C9DEDC}"/>
              </a:ext>
            </a:extLst>
          </p:cNvPr>
          <p:cNvSpPr txBox="1"/>
          <p:nvPr/>
        </p:nvSpPr>
        <p:spPr>
          <a:xfrm>
            <a:off x="874680" y="4167448"/>
            <a:ext cx="259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계획</a:t>
            </a:r>
            <a:endParaRPr lang="en-US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72317837-95EC-D1DA-565D-4A3949B91A4D}"/>
              </a:ext>
            </a:extLst>
          </p:cNvPr>
          <p:cNvSpPr txBox="1"/>
          <p:nvPr/>
        </p:nvSpPr>
        <p:spPr>
          <a:xfrm>
            <a:off x="1255680" y="4788797"/>
            <a:ext cx="5907120" cy="964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인원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:1(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기간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2022.02.04~2022.03.06	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E804D305-65CB-9F67-8F5C-680904A83737}"/>
              </a:ext>
            </a:extLst>
          </p:cNvPr>
          <p:cNvSpPr txBox="1"/>
          <p:nvPr/>
        </p:nvSpPr>
        <p:spPr>
          <a:xfrm>
            <a:off x="874680" y="6478399"/>
            <a:ext cx="259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  <a:endParaRPr lang="en-US" sz="2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4BE6BA9F-16F7-F880-79D4-4BE297335D02}"/>
              </a:ext>
            </a:extLst>
          </p:cNvPr>
          <p:cNvSpPr txBox="1"/>
          <p:nvPr/>
        </p:nvSpPr>
        <p:spPr>
          <a:xfrm>
            <a:off x="1233909" y="6997252"/>
            <a:ext cx="5907120" cy="18876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쪽지 보내기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분실물 신청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공지사항 게시판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및 회원가입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97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01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Light" pitchFamily="34" charset="0"/>
              </a:rPr>
              <a:t>프로젝트 개요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01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9176549-2E82-7B94-0F4C-92C5B3143F53}"/>
              </a:ext>
            </a:extLst>
          </p:cNvPr>
          <p:cNvSpPr/>
          <p:nvPr/>
        </p:nvSpPr>
        <p:spPr>
          <a:xfrm>
            <a:off x="837556" y="2359304"/>
            <a:ext cx="16612887" cy="7040585"/>
          </a:xfrm>
          <a:prstGeom prst="roundRect">
            <a:avLst>
              <a:gd name="adj" fmla="val 5811"/>
            </a:avLst>
          </a:prstGeom>
          <a:solidFill>
            <a:srgbClr val="CCD2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1" name="Picture 8" descr="공식 Adobe Photoshop | 사진 및 디자인 소프트웨어">
            <a:extLst>
              <a:ext uri="{FF2B5EF4-FFF2-40B4-BE49-F238E27FC236}">
                <a16:creationId xmlns:a16="http://schemas.microsoft.com/office/drawing/2014/main" id="{704F45DA-2DEC-E3A1-7232-51D21C47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68" y="3582900"/>
            <a:ext cx="1575068" cy="1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ML/CSS 나를 위한 정리">
            <a:extLst>
              <a:ext uri="{FF2B5EF4-FFF2-40B4-BE49-F238E27FC236}">
                <a16:creationId xmlns:a16="http://schemas.microsoft.com/office/drawing/2014/main" id="{669DFCD0-C45D-F152-5A36-C421BD93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71" y="3034662"/>
            <a:ext cx="3771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HP - 위키백과, 우리 모두의 백과사전">
            <a:extLst>
              <a:ext uri="{FF2B5EF4-FFF2-40B4-BE49-F238E27FC236}">
                <a16:creationId xmlns:a16="http://schemas.microsoft.com/office/drawing/2014/main" id="{348DE070-645E-4FD8-758E-1598E2EC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71" y="6722605"/>
            <a:ext cx="3296957" cy="178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MyAdmin - 위키백과, 우리 모두의 백과사전">
            <a:extLst>
              <a:ext uri="{FF2B5EF4-FFF2-40B4-BE49-F238E27FC236}">
                <a16:creationId xmlns:a16="http://schemas.microsoft.com/office/drawing/2014/main" id="{C050AB08-B3C9-4F92-3708-29543401D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465" y="3237900"/>
            <a:ext cx="3477171" cy="20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utoShape 6" descr="MySQL - 나무위키">
            <a:extLst>
              <a:ext uri="{FF2B5EF4-FFF2-40B4-BE49-F238E27FC236}">
                <a16:creationId xmlns:a16="http://schemas.microsoft.com/office/drawing/2014/main" id="{DD034F5B-3FC5-C3E4-E04B-D5AB53509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67311" y="5289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호스팅된 MySQL - Amazon RDS for MySQL - AWS">
            <a:extLst>
              <a:ext uri="{FF2B5EF4-FFF2-40B4-BE49-F238E27FC236}">
                <a16:creationId xmlns:a16="http://schemas.microsoft.com/office/drawing/2014/main" id="{9FB7538B-8838-2DA8-7BA5-131A2441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656" y="3627057"/>
            <a:ext cx="2976119" cy="1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sual Studio Code 설치하기">
            <a:extLst>
              <a:ext uri="{FF2B5EF4-FFF2-40B4-BE49-F238E27FC236}">
                <a16:creationId xmlns:a16="http://schemas.microsoft.com/office/drawing/2014/main" id="{9AAC942C-16F8-06FA-5873-CC0EF5833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509" y="6168396"/>
            <a:ext cx="4905030" cy="206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bject 14">
            <a:extLst>
              <a:ext uri="{FF2B5EF4-FFF2-40B4-BE49-F238E27FC236}">
                <a16:creationId xmlns:a16="http://schemas.microsoft.com/office/drawing/2014/main" id="{477C2B7B-5E29-8AC2-8293-28839994900D}"/>
              </a:ext>
            </a:extLst>
          </p:cNvPr>
          <p:cNvSpPr txBox="1"/>
          <p:nvPr/>
        </p:nvSpPr>
        <p:spPr>
          <a:xfrm>
            <a:off x="990600" y="1859900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환경 및 사용 언어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4DA5F9-51E3-3290-BF5C-1C8FD9489AAF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57" name="Object 6">
              <a:extLst>
                <a:ext uri="{FF2B5EF4-FFF2-40B4-BE49-F238E27FC236}">
                  <a16:creationId xmlns:a16="http://schemas.microsoft.com/office/drawing/2014/main" id="{00E04FD8-997D-32F3-78B2-6A6B7226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pic>
        <p:nvPicPr>
          <p:cNvPr id="1038" name="Picture 14" descr="웹해킹/1.실습환경 구축] XAMPP 설치">
            <a:extLst>
              <a:ext uri="{FF2B5EF4-FFF2-40B4-BE49-F238E27FC236}">
                <a16:creationId xmlns:a16="http://schemas.microsoft.com/office/drawing/2014/main" id="{1A36E5A8-EF06-161C-4FB9-81379C23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48" y="6807713"/>
            <a:ext cx="4905030" cy="12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2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웹 사이트 및 </a:t>
            </a:r>
            <a:r>
              <a:rPr lang="en-US" altLang="ko-KR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DB </a:t>
            </a:r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설계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2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사이트 설계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7CEB0A-D268-F926-84A9-7779DE26B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009382"/>
            <a:ext cx="10546794" cy="71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1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2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웹 사이트 및 </a:t>
            </a:r>
            <a:r>
              <a:rPr lang="en-US" altLang="ko-KR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DB </a:t>
            </a:r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설계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2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B3E815-9193-E749-A557-80C25EFB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935153"/>
            <a:ext cx="10363202" cy="74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6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화면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4C88E2-7FE3-457B-ABD5-ED64088E0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1" b="9873"/>
          <a:stretch/>
        </p:blipFill>
        <p:spPr>
          <a:xfrm>
            <a:off x="463626" y="2976554"/>
            <a:ext cx="10268890" cy="521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967927-C8DF-8458-B0B6-C69DC7CF5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13" y="3147173"/>
            <a:ext cx="6210619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및 로그인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40DDF-B58B-7AA0-4F81-92017904A0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8427" r="14590"/>
          <a:stretch/>
        </p:blipFill>
        <p:spPr>
          <a:xfrm>
            <a:off x="412338" y="2331880"/>
            <a:ext cx="8545478" cy="6785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28B7DD-8FD0-C029-E3B0-D5F0D74E5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934" y="1980258"/>
            <a:ext cx="6614965" cy="735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6147B954-5748-32E2-AA44-E650CC909B05}"/>
              </a:ext>
            </a:extLst>
          </p:cNvPr>
          <p:cNvSpPr txBox="1"/>
          <p:nvPr/>
        </p:nvSpPr>
        <p:spPr>
          <a:xfrm>
            <a:off x="172140" y="9834146"/>
            <a:ext cx="1102926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프로그래밍을 통한 교내 커뮤니티</a:t>
            </a:r>
            <a:endParaRPr 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F9AB444-2D01-CD5B-5C08-09BEDED54EA2}"/>
              </a:ext>
            </a:extLst>
          </p:cNvPr>
          <p:cNvGrpSpPr/>
          <p:nvPr/>
        </p:nvGrpSpPr>
        <p:grpSpPr>
          <a:xfrm>
            <a:off x="463626" y="247539"/>
            <a:ext cx="17523981" cy="430602"/>
            <a:chOff x="463626" y="247539"/>
            <a:chExt cx="17523981" cy="430602"/>
          </a:xfrm>
        </p:grpSpPr>
        <p:grpSp>
          <p:nvGrpSpPr>
            <p:cNvPr id="5" name="그룹 1005">
              <a:extLst>
                <a:ext uri="{FF2B5EF4-FFF2-40B4-BE49-F238E27FC236}">
                  <a16:creationId xmlns:a16="http://schemas.microsoft.com/office/drawing/2014/main" id="{D6F4EDDC-2489-7CDB-1C50-A4EB68554003}"/>
                </a:ext>
              </a:extLst>
            </p:cNvPr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8" name="그룹 1006">
                <a:extLst>
                  <a:ext uri="{FF2B5EF4-FFF2-40B4-BE49-F238E27FC236}">
                    <a16:creationId xmlns:a16="http://schemas.microsoft.com/office/drawing/2014/main" id="{A25843CF-40AB-9BC7-9D35-5307C59E63D8}"/>
                  </a:ext>
                </a:extLst>
              </p:cNvPr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4" name="Object 16">
                  <a:extLst>
                    <a:ext uri="{FF2B5EF4-FFF2-40B4-BE49-F238E27FC236}">
                      <a16:creationId xmlns:a16="http://schemas.microsoft.com/office/drawing/2014/main" id="{6027F9BA-0B76-7F43-8C3C-8F90A4477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1007">
                <a:extLst>
                  <a:ext uri="{FF2B5EF4-FFF2-40B4-BE49-F238E27FC236}">
                    <a16:creationId xmlns:a16="http://schemas.microsoft.com/office/drawing/2014/main" id="{D2C77B24-E62B-C1A9-0244-017317AEDC64}"/>
                  </a:ext>
                </a:extLst>
              </p:cNvPr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9">
                  <a:extLst>
                    <a:ext uri="{FF2B5EF4-FFF2-40B4-BE49-F238E27FC236}">
                      <a16:creationId xmlns:a16="http://schemas.microsoft.com/office/drawing/2014/main" id="{67895763-519D-BDF1-1F42-0F5BDF0F8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C1A513F2-3ED1-7780-E9F6-DA907A1228E7}"/>
                </a:ext>
              </a:extLst>
            </p:cNvPr>
            <p:cNvSpPr txBox="1"/>
            <p:nvPr/>
          </p:nvSpPr>
          <p:spPr>
            <a:xfrm>
              <a:off x="463626" y="247539"/>
              <a:ext cx="16246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0</a:t>
              </a:r>
              <a:r>
                <a:rPr lang="en-US" altLang="ko-KR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3</a:t>
              </a:r>
              <a:r>
                <a:rPr lang="en-US" sz="160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. </a:t>
              </a:r>
              <a:r>
                <a:rPr lang="en-US" sz="160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HELuxGoR" pitchFamily="34" charset="0"/>
                </a:rPr>
                <a:t>Contents</a:t>
              </a:r>
              <a:endParaRPr 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1E2F24-7814-CE34-F26D-26A82D329B35}"/>
              </a:ext>
            </a:extLst>
          </p:cNvPr>
          <p:cNvGrpSpPr/>
          <p:nvPr/>
        </p:nvGrpSpPr>
        <p:grpSpPr>
          <a:xfrm>
            <a:off x="381000" y="17907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45937F1C-E648-BC45-3457-72E15934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351CDF8C-0711-1010-2942-FBD10C1E8A31}"/>
              </a:ext>
            </a:extLst>
          </p:cNvPr>
          <p:cNvSpPr txBox="1"/>
          <p:nvPr/>
        </p:nvSpPr>
        <p:spPr>
          <a:xfrm>
            <a:off x="1796424" y="753655"/>
            <a:ext cx="1092061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Bebas" pitchFamily="34" charset="0"/>
              </a:rPr>
              <a:t>기능 구현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13F4172-8B37-F050-A625-C547FE53130F}"/>
              </a:ext>
            </a:extLst>
          </p:cNvPr>
          <p:cNvSpPr txBox="1"/>
          <p:nvPr/>
        </p:nvSpPr>
        <p:spPr>
          <a:xfrm>
            <a:off x="412338" y="753655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0</a:t>
            </a:r>
            <a:r>
              <a:rPr lang="en-US" altLang="ko-KR" sz="5000" kern="0" spc="-100" dirty="0">
                <a:solidFill>
                  <a:srgbClr val="C1C1C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Noto Sans CJK KR Bold" pitchFamily="34" charset="0"/>
              </a:rPr>
              <a:t>3</a:t>
            </a:r>
            <a:endParaRPr 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B68995-42FC-37DE-9F45-36FFF8158460}"/>
              </a:ext>
            </a:extLst>
          </p:cNvPr>
          <p:cNvGrpSpPr/>
          <p:nvPr/>
        </p:nvGrpSpPr>
        <p:grpSpPr>
          <a:xfrm>
            <a:off x="381000" y="9486900"/>
            <a:ext cx="17280000" cy="14287"/>
            <a:chOff x="825909" y="2291567"/>
            <a:chExt cx="16635600" cy="14287"/>
          </a:xfrm>
          <a:solidFill>
            <a:schemeClr val="bg1">
              <a:lumMod val="85000"/>
            </a:schemeClr>
          </a:solidFill>
        </p:grpSpPr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D81F8F9C-20B3-03B6-E9AF-2F24B65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291567"/>
              <a:ext cx="16635600" cy="14287"/>
            </a:xfrm>
            <a:prstGeom prst="rect">
              <a:avLst/>
            </a:prstGeom>
            <a:grpFill/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08B134B5-9B93-31E8-883A-59408A697B7E}"/>
              </a:ext>
            </a:extLst>
          </p:cNvPr>
          <p:cNvSpPr txBox="1"/>
          <p:nvPr/>
        </p:nvSpPr>
        <p:spPr>
          <a:xfrm>
            <a:off x="939160" y="1857699"/>
            <a:ext cx="4242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및 정보 수정</a:t>
            </a:r>
            <a:endParaRPr 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94AB28-7847-FED3-168C-0E6F27A3F5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50496" r="33605" b="18021"/>
          <a:stretch/>
        </p:blipFill>
        <p:spPr>
          <a:xfrm>
            <a:off x="762000" y="2415760"/>
            <a:ext cx="5498221" cy="323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97C74F-BEFE-01D9-3F46-B978F695B2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50139" r="29629" b="11015"/>
          <a:stretch/>
        </p:blipFill>
        <p:spPr>
          <a:xfrm>
            <a:off x="796183" y="5997875"/>
            <a:ext cx="5429854" cy="319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020D44-2C6B-B903-0E9C-E9B3E350E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25" y="2716558"/>
            <a:ext cx="8750750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303</Words>
  <Application>Microsoft Office PowerPoint</Application>
  <PresentationFormat>사용자 지정</PresentationFormat>
  <Paragraphs>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에스코어 드림 3 Light</vt:lpstr>
      <vt:lpstr>에스코어 드림 6 Bold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31</cp:revision>
  <dcterms:created xsi:type="dcterms:W3CDTF">2023-08-09T12:41:09Z</dcterms:created>
  <dcterms:modified xsi:type="dcterms:W3CDTF">2023-08-17T01:49:07Z</dcterms:modified>
</cp:coreProperties>
</file>